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  <p:sldMasterId id="2147483763" r:id="rId5"/>
    <p:sldMasterId id="2147483864" r:id="rId6"/>
    <p:sldMasterId id="2147483865" r:id="rId7"/>
    <p:sldMasterId id="2147483866" r:id="rId8"/>
    <p:sldMasterId id="2147483867" r:id="rId9"/>
    <p:sldMasterId id="2147483868" r:id="rId10"/>
    <p:sldMasterId id="2147483870" r:id="rId11"/>
    <p:sldMasterId id="2147483872" r:id="rId12"/>
    <p:sldMasterId id="2147483874" r:id="rId13"/>
    <p:sldMasterId id="2147483876" r:id="rId14"/>
    <p:sldMasterId id="2147483878" r:id="rId15"/>
    <p:sldMasterId id="2147483880" r:id="rId16"/>
    <p:sldMasterId id="2147483882" r:id="rId17"/>
    <p:sldMasterId id="2147483884" r:id="rId18"/>
    <p:sldMasterId id="2147483886" r:id="rId19"/>
    <p:sldMasterId id="2147483888" r:id="rId20"/>
    <p:sldMasterId id="2147483890" r:id="rId21"/>
    <p:sldMasterId id="2147483892" r:id="rId22"/>
    <p:sldMasterId id="2147483894" r:id="rId23"/>
  </p:sldMasterIdLst>
  <p:notesMasterIdLst>
    <p:notesMasterId r:id="rId44"/>
  </p:notesMasterIdLst>
  <p:sldIdLst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1" r:id="rId39"/>
    <p:sldId id="282" r:id="rId40"/>
    <p:sldId id="283" r:id="rId41"/>
    <p:sldId id="284" r:id="rId42"/>
    <p:sldId id="28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83226-4446-4895-B17C-8C9D0856446B}" v="60" dt="2021-04-14T13:17:29.593"/>
    <p1510:client id="{B538BB69-F7B0-45AF-82FD-89EA79066559}" v="458" dt="2021-04-14T13:06:51.632"/>
    <p1510:client id="{B875116D-A58C-488B-BBE3-9720719D42AA}" v="3" dt="2021-04-14T11:54:37.249"/>
    <p1510:client id="{F84514CE-D20E-6A55-911B-0C64B05AC75F}" v="741" dt="2021-04-14T14:08:54.4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>
      <p:cViewPr varScale="1">
        <p:scale>
          <a:sx n="72" d="100"/>
          <a:sy n="72" d="100"/>
        </p:scale>
        <p:origin x="6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3.xml"/><Relationship Id="rId39" Type="http://schemas.openxmlformats.org/officeDocument/2006/relationships/slide" Target="slides/slide16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microsoft.com/office/2015/10/relationships/revisionInfo" Target="revisionInfo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8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viewProps" Target="viewProps.xml"/><Relationship Id="rId20" Type="http://schemas.openxmlformats.org/officeDocument/2006/relationships/slideMaster" Target="slideMasters/slideMaster17.xml"/><Relationship Id="rId41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163FB-EE5E-4F4B-A2F8-7B7BF04C8DC5}" type="datetimeFigureOut">
              <a:rPr lang="en-US" smtClean="0"/>
              <a:t>5/5/2021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72FA0-1865-4BBE-8FCC-9FD8A2A24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369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0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13" indent="0" algn="ctr">
              <a:buNone/>
              <a:defRPr sz="1999"/>
            </a:lvl2pPr>
            <a:lvl3pPr marL="914224" indent="0" algn="ctr">
              <a:buNone/>
              <a:defRPr sz="1799"/>
            </a:lvl3pPr>
            <a:lvl4pPr marL="1371337" indent="0" algn="ctr">
              <a:buNone/>
              <a:defRPr sz="1599"/>
            </a:lvl4pPr>
            <a:lvl5pPr marL="1828450" indent="0" algn="ctr">
              <a:buNone/>
              <a:defRPr sz="1599"/>
            </a:lvl5pPr>
            <a:lvl6pPr marL="2285562" indent="0" algn="ctr">
              <a:buNone/>
              <a:defRPr sz="1599"/>
            </a:lvl6pPr>
            <a:lvl7pPr marL="2742674" indent="0" algn="ctr">
              <a:buNone/>
              <a:defRPr sz="1599"/>
            </a:lvl7pPr>
            <a:lvl8pPr marL="3199786" indent="0" algn="ctr">
              <a:buNone/>
              <a:defRPr sz="1599"/>
            </a:lvl8pPr>
            <a:lvl9pPr marL="3656899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824E72-8E24-4B2F-BDEE-DBC2DFE7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F7897-344D-455A-AB65-AC2DB2F1F890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F13E5-2B9A-42C7-BD3A-A910013E8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9987FB-87DA-4850-BD64-4E392F4F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38396-DECE-4071-BFB6-571ECBEA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060124"/>
            <a:ext cx="11802598" cy="560531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C1BDB9C5-CBC3-45D6-B31F-FEC448CF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5C76CC0-244D-4C39-966A-DA148D30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70FF9A3C-A483-4622-8711-5BE33383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CA21188C-82CE-4E64-99B7-868A15CA18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82395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afbeelding en blok sma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060124"/>
            <a:ext cx="11802598" cy="560531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60819" y="1441006"/>
            <a:ext cx="3551383" cy="4722942"/>
          </a:xfr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1FADC90E-3EEC-4387-88D6-3A635B635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935C3018-1EE0-40FA-8CC2-66B2648FA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CFD167F7-FE0C-4611-85A0-5DD00E62618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CB1291B-8F8B-4562-AFD9-22CAA4BD03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94455522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060124"/>
            <a:ext cx="11802598" cy="560531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C1BDB9C5-CBC3-45D6-B31F-FEC448CF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5C76CC0-244D-4C39-966A-DA148D30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70FF9A3C-A483-4622-8711-5BE33383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CA21188C-82CE-4E64-99B7-868A15CA18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82395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060124"/>
            <a:ext cx="11802598" cy="560531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C1BDB9C5-CBC3-45D6-B31F-FEC448CF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5C76CC0-244D-4C39-966A-DA148D30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70FF9A3C-A483-4622-8711-5BE33383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CA21188C-82CE-4E64-99B7-868A15CA18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82395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060124"/>
            <a:ext cx="11802598" cy="560531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C1BDB9C5-CBC3-45D6-B31F-FEC448CF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5C76CC0-244D-4C39-966A-DA148D30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70FF9A3C-A483-4622-8711-5BE33383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CA21188C-82CE-4E64-99B7-868A15CA18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82395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afbeelding en 2 blok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060124"/>
            <a:ext cx="11802598" cy="560531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60820" y="1441006"/>
            <a:ext cx="5432541" cy="4722942"/>
          </a:xfr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jdelijke aanduiding voor inhoud 3"/>
          <p:cNvSpPr>
            <a:spLocks noGrp="1"/>
          </p:cNvSpPr>
          <p:nvPr>
            <p:ph sz="half" idx="13"/>
          </p:nvPr>
        </p:nvSpPr>
        <p:spPr bwMode="gray">
          <a:xfrm>
            <a:off x="6196524" y="1441006"/>
            <a:ext cx="5432541" cy="4722942"/>
          </a:xfr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voettekst 3">
            <a:extLst>
              <a:ext uri="{FF2B5EF4-FFF2-40B4-BE49-F238E27FC236}">
                <a16:creationId xmlns:a16="http://schemas.microsoft.com/office/drawing/2014/main" id="{52A4E516-9E74-4A9F-9B5E-CE4291081D3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8" name="Tijdelijke aanduiding voor dianummer 4">
            <a:extLst>
              <a:ext uri="{FF2B5EF4-FFF2-40B4-BE49-F238E27FC236}">
                <a16:creationId xmlns:a16="http://schemas.microsoft.com/office/drawing/2014/main" id="{2E562429-E959-4DA0-B5F1-45941F88607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F5B5DDA8-9DDA-4632-9AA5-6993FC40D2E9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E25D321-E7B5-4770-BEDC-A24FAA6A6FB2}"/>
              </a:ext>
            </a:extLst>
          </p:cNvPr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8371207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Vide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2"/>
          <p:cNvSpPr>
            <a:spLocks noGrp="1"/>
          </p:cNvSpPr>
          <p:nvPr>
            <p:ph idx="1"/>
          </p:nvPr>
        </p:nvSpPr>
        <p:spPr>
          <a:xfrm>
            <a:off x="192584" y="194674"/>
            <a:ext cx="11802600" cy="6470769"/>
          </a:xfrm>
          <a:solidFill>
            <a:schemeClr val="tx1"/>
          </a:solidFill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2253118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, afbeelding en blok sma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060124"/>
            <a:ext cx="11802598" cy="560531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560819" y="1441006"/>
            <a:ext cx="3551383" cy="4722942"/>
          </a:xfrm>
          <a:solidFill>
            <a:schemeClr val="bg1">
              <a:alpha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defRPr lang="nl-NL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1FADC90E-3EEC-4387-88D6-3A635B6351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935C3018-1EE0-40FA-8CC2-66B2648FA7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CFD167F7-FE0C-4611-85A0-5DD00E62618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CB1291B-8F8B-4562-AFD9-22CAA4BD035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9445552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060124"/>
            <a:ext cx="11802598" cy="560531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datum 2">
            <a:extLst>
              <a:ext uri="{FF2B5EF4-FFF2-40B4-BE49-F238E27FC236}">
                <a16:creationId xmlns:a16="http://schemas.microsoft.com/office/drawing/2014/main" id="{C1BDB9C5-CBC3-45D6-B31F-FEC448CFA194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A5C76CC0-244D-4C39-966A-DA148D30F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70FF9A3C-A483-4622-8711-5BE33383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fld id="{CA21188C-82CE-4E64-99B7-868A15CA1893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6823950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Afbeelding groot quote wi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2587" y="194674"/>
            <a:ext cx="11802598" cy="6470769"/>
          </a:xfrm>
          <a:blipFill dpi="0" rotWithShape="1">
            <a:blip r:embed="rId2" cstate="screen"/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333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pPr lvl="0"/>
            <a:endParaRPr lang="nl-NL" noProof="0"/>
          </a:p>
        </p:txBody>
      </p:sp>
      <p:sp>
        <p:nvSpPr>
          <p:cNvPr id="17" name="Tijdelijke aanduiding voor inhoud 3"/>
          <p:cNvSpPr>
            <a:spLocks noGrp="1"/>
          </p:cNvSpPr>
          <p:nvPr>
            <p:ph sz="half" idx="2"/>
          </p:nvPr>
        </p:nvSpPr>
        <p:spPr bwMode="gray">
          <a:xfrm>
            <a:off x="444757" y="821571"/>
            <a:ext cx="4292188" cy="1992470"/>
          </a:xfr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>
            <a:lvl1pPr marL="0" indent="0"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1pPr>
            <a:lvl2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2pPr>
            <a:lvl3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3pPr>
            <a:lvl4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 smtClean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4pPr>
            <a:lvl5pPr algn="l" rtl="0" eaLnBrk="0" fontAlgn="base" hangingPunct="0">
              <a:lnSpc>
                <a:spcPts val="2533"/>
              </a:lnSpc>
              <a:spcBef>
                <a:spcPts val="0"/>
              </a:spcBef>
              <a:spcAft>
                <a:spcPct val="0"/>
              </a:spcAft>
              <a:buNone/>
              <a:defRPr lang="nl-NL" sz="1866" cap="all" baseline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defRPr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423370" y="495301"/>
            <a:ext cx="4290455" cy="410243"/>
          </a:xfrm>
        </p:spPr>
        <p:txBody>
          <a:bodyPr/>
          <a:lstStyle>
            <a:lvl1pPr>
              <a:defRPr sz="1866" cap="all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voettekst 3">
            <a:extLst>
              <a:ext uri="{FF2B5EF4-FFF2-40B4-BE49-F238E27FC236}">
                <a16:creationId xmlns:a16="http://schemas.microsoft.com/office/drawing/2014/main" id="{37597F5F-2654-42E9-B0AC-6B83143846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7" name="Tijdelijke aanduiding voor dianummer 4">
            <a:extLst>
              <a:ext uri="{FF2B5EF4-FFF2-40B4-BE49-F238E27FC236}">
                <a16:creationId xmlns:a16="http://schemas.microsoft.com/office/drawing/2014/main" id="{62A9362E-20FA-4164-9B88-10A29AB081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>
          <a:xfrm>
            <a:off x="10998408" y="6305720"/>
            <a:ext cx="740705" cy="30470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BE2B2-6C80-4110-9445-5FD612F573E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274DEDD8-72D8-4DFF-A12F-61F73FFCC7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</p:spTree>
    <p:extLst>
      <p:ext uri="{BB962C8B-B14F-4D97-AF65-F5344CB8AC3E}">
        <p14:creationId xmlns:p14="http://schemas.microsoft.com/office/powerpoint/2010/main" val="17734169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2F3931D7-0450-41BA-A36E-ED864F742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055" y="366072"/>
            <a:ext cx="10515891" cy="132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526A8991-5AEC-4B97-9D24-09A4E10EA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055" y="1826120"/>
            <a:ext cx="10515891" cy="435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02AA3-CFFB-422C-A25A-3EE0F5416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054" y="6356504"/>
            <a:ext cx="2742724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CFABD8A-7BC5-4500-9129-72090A920AB7}" type="datetimeFigureOut">
              <a:rPr lang="en-US"/>
              <a:pPr>
                <a:defRPr/>
              </a:pPr>
              <a:t>5/5/2021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B835C-7017-488B-8D70-DB4456CD3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7899" y="6356504"/>
            <a:ext cx="4116202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55703-8ED7-4753-BD77-042070B893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1222" y="6356504"/>
            <a:ext cx="2742724" cy="3639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 smtClean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85BB275E-B48A-4D0F-8B8D-0A406AD04A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>
            <a:extLst>
              <a:ext uri="{FF2B5EF4-FFF2-40B4-BE49-F238E27FC236}">
                <a16:creationId xmlns:a16="http://schemas.microsoft.com/office/drawing/2014/main" id="{88C4115C-C38C-4E4F-A83C-17F6AB1B48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584" y="960670"/>
            <a:ext cx="11802600" cy="9522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4C3AD522-8A2B-413C-BA2B-8095E28F9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2679" y="454570"/>
            <a:ext cx="98704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altLang="en-US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67B41619-EE45-43DC-8125-6095FA38B9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60821" y="1441006"/>
            <a:ext cx="11068244" cy="4722942"/>
          </a:xfrm>
          <a:prstGeom prst="rect">
            <a:avLst/>
          </a:prstGeom>
          <a:solidFill>
            <a:schemeClr val="bg1">
              <a:alpha val="9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44000" tIns="108000" rIns="144000" bIns="108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Click to edit Master text styles</a:t>
            </a:r>
          </a:p>
          <a:p>
            <a:pPr lvl="1"/>
            <a:r>
              <a:rPr lang="nl-NL" altLang="en-US"/>
              <a:t>Second level</a:t>
            </a:r>
          </a:p>
          <a:p>
            <a:pPr lvl="2"/>
            <a:r>
              <a:rPr lang="nl-NL" altLang="en-US"/>
              <a:t>Third level</a:t>
            </a:r>
          </a:p>
          <a:p>
            <a:pPr lvl="3"/>
            <a:r>
              <a:rPr lang="nl-NL" altLang="en-US"/>
              <a:t>Fourth level</a:t>
            </a:r>
          </a:p>
          <a:p>
            <a:pPr lvl="4"/>
            <a:r>
              <a:rPr lang="nl-NL" alt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02DADC7-583B-4B86-8CAF-602E9DB850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72295" y="6297256"/>
            <a:ext cx="4514065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933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l-NL"/>
              <a:t>|   Hier footer invullen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67D13A1B-5640-41D2-A1BC-49F6AD05894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8075" y="6269748"/>
            <a:ext cx="3741617" cy="304706"/>
          </a:xfrm>
          <a:prstGeom prst="rect">
            <a:avLst/>
          </a:prstGeom>
        </p:spPr>
        <p:txBody>
          <a:bodyPr/>
          <a:lstStyle>
            <a:lvl1pPr algn="l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1200" b="1" kern="12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t>Koninklijke Nederlandse Redding Maatschappij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AEFA6BB-EE6A-44E8-B95B-A6B368EE5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998408" y="6297256"/>
            <a:ext cx="740705" cy="304706"/>
          </a:xfrm>
          <a:prstGeom prst="rect">
            <a:avLst/>
          </a:prstGeom>
        </p:spPr>
        <p:txBody>
          <a:bodyPr/>
          <a:lstStyle>
            <a:lvl1pPr algn="r" defTabSz="609402" rtl="0" eaLnBrk="1" fontAlgn="base" hangingPunct="1">
              <a:spcBef>
                <a:spcPct val="0"/>
              </a:spcBef>
              <a:spcAft>
                <a:spcPct val="0"/>
              </a:spcAft>
              <a:defRPr lang="nl-NL" sz="933" b="0" kern="120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6A439ACA-D357-4C7D-8C6F-DDBD987C809F}" type="slidenum">
              <a:rPr/>
              <a:pPr>
                <a:defRPr/>
              </a:pPr>
              <a:t>‹#›</a:t>
            </a:fld>
            <a:endParaRPr/>
          </a:p>
        </p:txBody>
      </p:sp>
      <p:pic>
        <p:nvPicPr>
          <p:cNvPr id="1032" name="Picture 28" descr="logoknrm">
            <a:extLst>
              <a:ext uri="{FF2B5EF4-FFF2-40B4-BE49-F238E27FC236}">
                <a16:creationId xmlns:a16="http://schemas.microsoft.com/office/drawing/2014/main" id="{0F0BA2B6-7FA1-4775-80CB-3EFF7612B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685" y="330099"/>
            <a:ext cx="882496" cy="43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</p:sldLayoutIdLst>
  <p:transition>
    <p:fade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44513" indent="-26987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09625" indent="-2635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071563" indent="-2555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354138" indent="-280988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8113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685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7257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82938" indent="-28098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6" descr="A picture containing text, outdoor, nature, wave&#10;&#10;Description automatically generated">
            <a:extLst>
              <a:ext uri="{FF2B5EF4-FFF2-40B4-BE49-F238E27FC236}">
                <a16:creationId xmlns:a16="http://schemas.microsoft.com/office/drawing/2014/main" id="{570FF7BB-D234-45CA-8BE7-840FF3EE4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-2" b="-2"/>
          <a:stretch>
            <a:fillRect/>
          </a:stretch>
        </p:blipFill>
        <p:spPr bwMode="auto">
          <a:xfrm>
            <a:off x="823" y="-1"/>
            <a:ext cx="1219035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5" descr="&quot;&quot;">
            <a:extLst>
              <a:ext uri="{FF2B5EF4-FFF2-40B4-BE49-F238E27FC236}">
                <a16:creationId xmlns:a16="http://schemas.microsoft.com/office/drawing/2014/main" id="{F05494D4-E297-4BA1-8948-D8BA307791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grayWhite">
          <a:xfrm>
            <a:off x="7489396" y="2276830"/>
            <a:ext cx="4701782" cy="4581170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lIns="91428" tIns="45714" rIns="91428" bIns="45714">
            <a:normAutofit/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/>
            </a:pPr>
            <a:endParaRPr lang="en-US" sz="1599" cap="all"/>
          </a:p>
        </p:txBody>
      </p:sp>
      <p:sp>
        <p:nvSpPr>
          <p:cNvPr id="50180" name="Title 1">
            <a:extLst>
              <a:ext uri="{FF2B5EF4-FFF2-40B4-BE49-F238E27FC236}">
                <a16:creationId xmlns:a16="http://schemas.microsoft.com/office/drawing/2014/main" id="{BF9B7C0A-524C-40CD-BD89-663C3FE10F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022631" y="3231153"/>
            <a:ext cx="3851145" cy="1834583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914103"/>
            <a:r>
              <a:rPr lang="nl-NL" altLang="en-US" sz="3199">
                <a:latin typeface="Acumin Pro Medium" panose="020B0604020202020204" pitchFamily="34" charset="0"/>
              </a:rPr>
              <a:t>Redders op woest water</a:t>
            </a:r>
            <a:endParaRPr lang="en-US" altLang="en-US" sz="3199">
              <a:latin typeface="Acumin Pro Medium" panose="020B0604020202020204" pitchFamily="34" charset="0"/>
            </a:endParaRPr>
          </a:p>
        </p:txBody>
      </p:sp>
      <p:sp>
        <p:nvSpPr>
          <p:cNvPr id="50181" name="Subtitle 2">
            <a:extLst>
              <a:ext uri="{FF2B5EF4-FFF2-40B4-BE49-F238E27FC236}">
                <a16:creationId xmlns:a16="http://schemas.microsoft.com/office/drawing/2014/main" id="{3EBCCAA3-23EF-4B23-A4C1-2E77281D3D4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783521" y="5243482"/>
            <a:ext cx="4329364" cy="681356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 defTabSz="914103"/>
            <a:r>
              <a:rPr lang="nl-NL" altLang="en-US" sz="1999">
                <a:solidFill>
                  <a:srgbClr val="1870A0"/>
                </a:solidFill>
                <a:latin typeface="Acumin Pro Medium" panose="020B0604020202020204" pitchFamily="34" charset="0"/>
              </a:rPr>
              <a:t>SPREEKBEURT</a:t>
            </a:r>
            <a:endParaRPr lang="en-US" altLang="en-US" sz="1999">
              <a:solidFill>
                <a:srgbClr val="1870A0"/>
              </a:solidFill>
              <a:latin typeface="Acumin Pro Medium" panose="020B0604020202020204" pitchFamily="34" charset="0"/>
            </a:endParaRPr>
          </a:p>
        </p:txBody>
      </p:sp>
      <p:cxnSp>
        <p:nvCxnSpPr>
          <p:cNvPr id="14" name="Straight Connector 13" descr="&quot;&quot;">
            <a:extLst>
              <a:ext uri="{FF2B5EF4-FFF2-40B4-BE49-F238E27FC236}">
                <a16:creationId xmlns:a16="http://schemas.microsoft.com/office/drawing/2014/main" id="{8736793C-87FA-494D-9D2B-CBD2E1CD9FF2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9480564" y="5122869"/>
            <a:ext cx="935278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265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Tijdelijke aanduiding voor afbeelding 7">
            <a:extLst>
              <a:ext uri="{FF2B5EF4-FFF2-40B4-BE49-F238E27FC236}">
                <a16:creationId xmlns:a16="http://schemas.microsoft.com/office/drawing/2014/main" id="{7C0835F1-D281-4BDD-84E7-50D242F8DB1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l="44" r="44"/>
          </a:blipFill>
        </p:spPr>
      </p:pic>
      <p:sp>
        <p:nvSpPr>
          <p:cNvPr id="59395" name="Tijdelijke aanduiding voor voettekst 2">
            <a:extLst>
              <a:ext uri="{FF2B5EF4-FFF2-40B4-BE49-F238E27FC236}">
                <a16:creationId xmlns:a16="http://schemas.microsoft.com/office/drawing/2014/main" id="{3793D0FA-CFF2-4922-A034-153CC556557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59396" name="Tijdelijke aanduiding voor dianummer 3">
            <a:extLst>
              <a:ext uri="{FF2B5EF4-FFF2-40B4-BE49-F238E27FC236}">
                <a16:creationId xmlns:a16="http://schemas.microsoft.com/office/drawing/2014/main" id="{DE432DF9-C49B-4F42-AD00-3FC9278874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40F9942-CF75-464F-B737-C042C01E0FE3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10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9FE0ADA-65C3-44B0-AE5C-E95085AB6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291276" cy="2075810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9398" name="Tijdelijke aanduiding voor datum 5">
            <a:extLst>
              <a:ext uri="{FF2B5EF4-FFF2-40B4-BE49-F238E27FC236}">
                <a16:creationId xmlns:a16="http://schemas.microsoft.com/office/drawing/2014/main" id="{30F28B08-1B22-405D-A798-F750006FD9E7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FFFFFF"/>
                </a:solidFill>
              </a:rPr>
              <a:t>|   Hier footer invullen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DC8491F-F681-460C-A0BD-2A4F5EAD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752477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Tijdelijke aanduiding voor afbeelding 8">
            <a:extLst>
              <a:ext uri="{FF2B5EF4-FFF2-40B4-BE49-F238E27FC236}">
                <a16:creationId xmlns:a16="http://schemas.microsoft.com/office/drawing/2014/main" id="{CA7968C7-5C24-4A0A-AF94-4CA54AB5CFC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>
            <a:fillRect/>
          </a:stretch>
        </p:blipFill>
        <p:spPr>
          <a:xfrm>
            <a:off x="193381" y="1060124"/>
            <a:ext cx="11801007" cy="5605319"/>
          </a:xfrm>
          <a:blipFill>
            <a:blip r:embed="rId3">
              <a:alphaModFix amt="90000"/>
            </a:blip>
            <a:srcRect t="61" b="61"/>
          </a:blipFill>
        </p:spPr>
      </p:pic>
      <p:sp>
        <p:nvSpPr>
          <p:cNvPr id="60419" name="Titel 6">
            <a:extLst>
              <a:ext uri="{FF2B5EF4-FFF2-40B4-BE49-F238E27FC236}">
                <a16:creationId xmlns:a16="http://schemas.microsoft.com/office/drawing/2014/main" id="{859EE1B5-AB88-4111-AD0D-BA8967A4C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1870A0"/>
                </a:solidFill>
                <a:latin typeface="Acumin Pro Medium" panose="020B0604020202020204" pitchFamily="34" charset="0"/>
              </a:rPr>
              <a:t>KNRM lifeguards houden toezicht</a:t>
            </a:r>
          </a:p>
        </p:txBody>
      </p:sp>
      <p:sp>
        <p:nvSpPr>
          <p:cNvPr id="60420" name="Tijdelijke aanduiding voor datum 5">
            <a:extLst>
              <a:ext uri="{FF2B5EF4-FFF2-40B4-BE49-F238E27FC236}">
                <a16:creationId xmlns:a16="http://schemas.microsoft.com/office/drawing/2014/main" id="{190B4B5A-3BBC-40C5-A994-0353A83B0F9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0421" name="Tijdelijke aanduiding voor voettekst 2">
            <a:extLst>
              <a:ext uri="{FF2B5EF4-FFF2-40B4-BE49-F238E27FC236}">
                <a16:creationId xmlns:a16="http://schemas.microsoft.com/office/drawing/2014/main" id="{2656B32D-1107-478A-B109-44ECA1C68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60422" name="Tijdelijke aanduiding voor dianummer 3">
            <a:extLst>
              <a:ext uri="{FF2B5EF4-FFF2-40B4-BE49-F238E27FC236}">
                <a16:creationId xmlns:a16="http://schemas.microsoft.com/office/drawing/2014/main" id="{ABEF5F14-B7C9-426B-A828-4B109EDA2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61A77F11-305F-4BF6-8532-6B09855314A5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11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32006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Tijdelijke aanduiding voor afbeelding 6">
            <a:extLst>
              <a:ext uri="{FF2B5EF4-FFF2-40B4-BE49-F238E27FC236}">
                <a16:creationId xmlns:a16="http://schemas.microsoft.com/office/drawing/2014/main" id="{45F3DBFE-97D2-4A23-B551-9D7FDC609B0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381" y="1060124"/>
            <a:ext cx="11801007" cy="5605319"/>
          </a:xfrm>
          <a:blipFill>
            <a:blip r:embed="rId3">
              <a:alphaModFix amt="90000"/>
            </a:blip>
          </a:blipFill>
        </p:spPr>
      </p:pic>
      <p:sp>
        <p:nvSpPr>
          <p:cNvPr id="61443" name="Titel 2">
            <a:extLst>
              <a:ext uri="{FF2B5EF4-FFF2-40B4-BE49-F238E27FC236}">
                <a16:creationId xmlns:a16="http://schemas.microsoft.com/office/drawing/2014/main" id="{8CA7C17C-56A3-4B8E-9A34-AB5963CE49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1870A0"/>
                </a:solidFill>
                <a:latin typeface="Acumin Pro Medium" panose="020B0604020202020204" pitchFamily="34" charset="0"/>
              </a:rPr>
              <a:t>Bizarre samenloop van omstandigheden… </a:t>
            </a:r>
          </a:p>
        </p:txBody>
      </p:sp>
      <p:sp>
        <p:nvSpPr>
          <p:cNvPr id="61444" name="Tijdelijke aanduiding voor voettekst 3">
            <a:extLst>
              <a:ext uri="{FF2B5EF4-FFF2-40B4-BE49-F238E27FC236}">
                <a16:creationId xmlns:a16="http://schemas.microsoft.com/office/drawing/2014/main" id="{40FBCE99-9171-48F0-ACA9-951DB7578A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chemeClr val="bg1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</p:spTree>
    <p:extLst>
      <p:ext uri="{BB962C8B-B14F-4D97-AF65-F5344CB8AC3E}">
        <p14:creationId xmlns:p14="http://schemas.microsoft.com/office/powerpoint/2010/main" val="326797620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Tijdelijke aanduiding voor afbeelding 10">
            <a:extLst>
              <a:ext uri="{FF2B5EF4-FFF2-40B4-BE49-F238E27FC236}">
                <a16:creationId xmlns:a16="http://schemas.microsoft.com/office/drawing/2014/main" id="{114A42C2-0817-49D8-BBBA-74CA42F40CF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r="82"/>
          <a:stretch>
            <a:fillRect/>
          </a:stretch>
        </p:blipFill>
        <p:spPr>
          <a:xfrm>
            <a:off x="193381" y="1060124"/>
            <a:ext cx="11801007" cy="5605319"/>
          </a:xfrm>
          <a:blipFill>
            <a:blip r:embed="rId3">
              <a:alphaModFix amt="90000"/>
            </a:blip>
            <a:srcRect l="82" r="82"/>
          </a:blipFill>
        </p:spPr>
      </p:pic>
      <p:sp>
        <p:nvSpPr>
          <p:cNvPr id="62467" name="Titel 6">
            <a:extLst>
              <a:ext uri="{FF2B5EF4-FFF2-40B4-BE49-F238E27FC236}">
                <a16:creationId xmlns:a16="http://schemas.microsoft.com/office/drawing/2014/main" id="{B58E4252-12DB-40DF-8290-0F4C48811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1870A0"/>
                </a:solidFill>
                <a:latin typeface="Acumin Pro Medium" panose="020B0604020202020204" pitchFamily="34" charset="0"/>
              </a:rPr>
              <a:t>KNRM is een goed doel</a:t>
            </a:r>
          </a:p>
        </p:txBody>
      </p:sp>
      <p:sp>
        <p:nvSpPr>
          <p:cNvPr id="62468" name="Tijdelijke aanduiding voor datum 5">
            <a:extLst>
              <a:ext uri="{FF2B5EF4-FFF2-40B4-BE49-F238E27FC236}">
                <a16:creationId xmlns:a16="http://schemas.microsoft.com/office/drawing/2014/main" id="{D42530A4-817C-4109-9937-3F3F0C72782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2469" name="Tijdelijke aanduiding voor voettekst 2">
            <a:extLst>
              <a:ext uri="{FF2B5EF4-FFF2-40B4-BE49-F238E27FC236}">
                <a16:creationId xmlns:a16="http://schemas.microsoft.com/office/drawing/2014/main" id="{5E9B2FB8-6253-4043-999B-465268EA9B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62470" name="Tijdelijke aanduiding voor dianummer 3">
            <a:extLst>
              <a:ext uri="{FF2B5EF4-FFF2-40B4-BE49-F238E27FC236}">
                <a16:creationId xmlns:a16="http://schemas.microsoft.com/office/drawing/2014/main" id="{4CD21519-BA4C-40A6-89BA-C647B90301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199BBE3-6290-44DA-A62E-BE15797675C9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13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27462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Tijdelijke aanduiding voor afbeelding 6">
            <a:extLst>
              <a:ext uri="{FF2B5EF4-FFF2-40B4-BE49-F238E27FC236}">
                <a16:creationId xmlns:a16="http://schemas.microsoft.com/office/drawing/2014/main" id="{2C27E8C8-7D0B-4CDF-B094-1C561B69FB0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b="23"/>
          <a:stretch>
            <a:fillRect/>
          </a:stretch>
        </p:blipFill>
        <p:spPr>
          <a:xfrm>
            <a:off x="193381" y="1060124"/>
            <a:ext cx="11801007" cy="5605319"/>
          </a:xfrm>
          <a:blipFill>
            <a:blip r:embed="rId3">
              <a:alphaModFix amt="90000"/>
            </a:blip>
            <a:srcRect t="23" b="23"/>
          </a:blipFill>
        </p:spPr>
      </p:pic>
      <p:sp>
        <p:nvSpPr>
          <p:cNvPr id="63491" name="Titel 2">
            <a:extLst>
              <a:ext uri="{FF2B5EF4-FFF2-40B4-BE49-F238E27FC236}">
                <a16:creationId xmlns:a16="http://schemas.microsoft.com/office/drawing/2014/main" id="{451FFDEB-1A6D-473D-BEED-1539D58FC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1870A0"/>
                </a:solidFill>
                <a:latin typeface="Acumin Pro Medium" panose="020B0604020202020204" pitchFamily="34" charset="0"/>
              </a:rPr>
              <a:t>Redders zijn vrijwilligers</a:t>
            </a:r>
          </a:p>
        </p:txBody>
      </p:sp>
      <p:sp>
        <p:nvSpPr>
          <p:cNvPr id="63492" name="Tijdelijke aanduiding voor voettekst 4">
            <a:extLst>
              <a:ext uri="{FF2B5EF4-FFF2-40B4-BE49-F238E27FC236}">
                <a16:creationId xmlns:a16="http://schemas.microsoft.com/office/drawing/2014/main" id="{AD17DCDD-3767-466F-9DDF-DBBF66A9F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</p:spTree>
    <p:extLst>
      <p:ext uri="{BB962C8B-B14F-4D97-AF65-F5344CB8AC3E}">
        <p14:creationId xmlns:p14="http://schemas.microsoft.com/office/powerpoint/2010/main" val="260016979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Tijdelijke aanduiding voor afbeelding 7">
            <a:extLst>
              <a:ext uri="{FF2B5EF4-FFF2-40B4-BE49-F238E27FC236}">
                <a16:creationId xmlns:a16="http://schemas.microsoft.com/office/drawing/2014/main" id="{B221DDE3-87B1-465B-97C4-70C499E4F0E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t="58" b="58"/>
          </a:blipFill>
        </p:spPr>
      </p:pic>
      <p:sp>
        <p:nvSpPr>
          <p:cNvPr id="64515" name="Tijdelijke aanduiding voor voettekst 2">
            <a:extLst>
              <a:ext uri="{FF2B5EF4-FFF2-40B4-BE49-F238E27FC236}">
                <a16:creationId xmlns:a16="http://schemas.microsoft.com/office/drawing/2014/main" id="{BCE57EED-AC9B-4522-9FB6-D7983C2793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64516" name="Tijdelijke aanduiding voor dianummer 3">
            <a:extLst>
              <a:ext uri="{FF2B5EF4-FFF2-40B4-BE49-F238E27FC236}">
                <a16:creationId xmlns:a16="http://schemas.microsoft.com/office/drawing/2014/main" id="{C8C2A17D-9B03-4EBA-8EE6-E2E5012DB4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FE03F76-0A79-4E2C-81D9-550CBDDB944B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15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D888AFE-356A-4399-9083-33A0DB274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291276" cy="2075810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4518" name="Tijdelijke aanduiding voor datum 5">
            <a:extLst>
              <a:ext uri="{FF2B5EF4-FFF2-40B4-BE49-F238E27FC236}">
                <a16:creationId xmlns:a16="http://schemas.microsoft.com/office/drawing/2014/main" id="{E93503BF-5A47-4281-BBA0-2B1E1403607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FFFFFF"/>
                </a:solidFill>
              </a:rPr>
              <a:t>|   Hier footer invullen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6C48813-AFFE-482B-867B-849A9A16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latin typeface="Acumin Pro Medium" panose="020B0604020202020204" pitchFamily="34" charset="0"/>
              </a:rPr>
              <a:t>Moderne reddingboten</a:t>
            </a:r>
          </a:p>
        </p:txBody>
      </p:sp>
    </p:spTree>
    <p:extLst>
      <p:ext uri="{BB962C8B-B14F-4D97-AF65-F5344CB8AC3E}">
        <p14:creationId xmlns:p14="http://schemas.microsoft.com/office/powerpoint/2010/main" val="9484584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Tijdelijke aanduiding voor afbeelding 8">
            <a:extLst>
              <a:ext uri="{FF2B5EF4-FFF2-40B4-BE49-F238E27FC236}">
                <a16:creationId xmlns:a16="http://schemas.microsoft.com/office/drawing/2014/main" id="{A8918E2C-B9DD-47B9-9C50-3A706778DC9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t="58" b="58"/>
          </a:blipFill>
        </p:spPr>
      </p:pic>
      <p:sp>
        <p:nvSpPr>
          <p:cNvPr id="65539" name="Tijdelijke aanduiding voor voettekst 2">
            <a:extLst>
              <a:ext uri="{FF2B5EF4-FFF2-40B4-BE49-F238E27FC236}">
                <a16:creationId xmlns:a16="http://schemas.microsoft.com/office/drawing/2014/main" id="{709C1696-2539-4B9B-AED7-545CB01A57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65540" name="Tijdelijke aanduiding voor dianummer 3">
            <a:extLst>
              <a:ext uri="{FF2B5EF4-FFF2-40B4-BE49-F238E27FC236}">
                <a16:creationId xmlns:a16="http://schemas.microsoft.com/office/drawing/2014/main" id="{B741E3A1-A8AF-4022-8A85-BD0DE0C328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3A76E13-FE90-488A-97BD-4DD7CB661114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16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FA9E2B5-2652-4505-9BDC-137E64C686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291276" cy="425319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latin typeface="Acumin Pro Medium" panose="020B0604020202020204" pitchFamily="34" charset="0"/>
              </a:rPr>
              <a:t>Reddingboottype </a:t>
            </a:r>
            <a:r>
              <a:rPr dirty="0" err="1">
                <a:latin typeface="Acumin Pro Medium" panose="020B0604020202020204" pitchFamily="34" charset="0"/>
              </a:rPr>
              <a:t>arie</a:t>
            </a:r>
            <a:r>
              <a:rPr dirty="0">
                <a:latin typeface="Acumin Pro Medium" panose="020B0604020202020204" pitchFamily="34" charset="0"/>
              </a:rPr>
              <a:t> visser</a:t>
            </a:r>
          </a:p>
        </p:txBody>
      </p:sp>
      <p:sp>
        <p:nvSpPr>
          <p:cNvPr id="65542" name="Tijdelijke aanduiding voor datum 5">
            <a:extLst>
              <a:ext uri="{FF2B5EF4-FFF2-40B4-BE49-F238E27FC236}">
                <a16:creationId xmlns:a16="http://schemas.microsoft.com/office/drawing/2014/main" id="{6881D34A-8A32-49E9-A368-8C6C5F5C6B3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A0AD0CD-3611-469A-8849-5D9D96680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latin typeface="Acumin Pro Medium" panose="020B0604020202020204" pitchFamily="34" charset="0"/>
              </a:rPr>
              <a:t>19 meter</a:t>
            </a:r>
          </a:p>
        </p:txBody>
      </p:sp>
    </p:spTree>
    <p:extLst>
      <p:ext uri="{BB962C8B-B14F-4D97-AF65-F5344CB8AC3E}">
        <p14:creationId xmlns:p14="http://schemas.microsoft.com/office/powerpoint/2010/main" val="1514244048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Tijdelijke aanduiding voor afbeelding 8">
            <a:extLst>
              <a:ext uri="{FF2B5EF4-FFF2-40B4-BE49-F238E27FC236}">
                <a16:creationId xmlns:a16="http://schemas.microsoft.com/office/drawing/2014/main" id="{0EEEC88A-994E-4C3C-B462-C9A494E855B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t="58" b="58"/>
          </a:blipFill>
        </p:spPr>
      </p:pic>
      <p:sp>
        <p:nvSpPr>
          <p:cNvPr id="66563" name="Tijdelijke aanduiding voor voettekst 2">
            <a:extLst>
              <a:ext uri="{FF2B5EF4-FFF2-40B4-BE49-F238E27FC236}">
                <a16:creationId xmlns:a16="http://schemas.microsoft.com/office/drawing/2014/main" id="{7E17B675-59E4-4E08-A957-20C1661A23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66564" name="Tijdelijke aanduiding voor dianummer 3">
            <a:extLst>
              <a:ext uri="{FF2B5EF4-FFF2-40B4-BE49-F238E27FC236}">
                <a16:creationId xmlns:a16="http://schemas.microsoft.com/office/drawing/2014/main" id="{6464415C-79FA-4298-B38A-2619AC2B5B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1261BA4-C759-4BD1-992B-A06A17EFCA82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17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2CBE0BE8-BCFE-4339-A8DB-C9EBDC19C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291276" cy="425319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latin typeface="Acumin Pro Medium" panose="020B0604020202020204" pitchFamily="34" charset="0"/>
              </a:rPr>
              <a:t>Reddingboottype </a:t>
            </a:r>
            <a:r>
              <a:rPr dirty="0" err="1">
                <a:latin typeface="Acumin Pro Medium" panose="020B0604020202020204" pitchFamily="34" charset="0"/>
              </a:rPr>
              <a:t>valentijn</a:t>
            </a:r>
            <a:r>
              <a:rPr dirty="0">
                <a:latin typeface="Acumin Pro Medium" panose="020B0604020202020204" pitchFamily="34" charset="0"/>
              </a:rPr>
              <a:t>.</a:t>
            </a:r>
          </a:p>
        </p:txBody>
      </p:sp>
      <p:sp>
        <p:nvSpPr>
          <p:cNvPr id="66566" name="Tijdelijke aanduiding voor datum 5">
            <a:extLst>
              <a:ext uri="{FF2B5EF4-FFF2-40B4-BE49-F238E27FC236}">
                <a16:creationId xmlns:a16="http://schemas.microsoft.com/office/drawing/2014/main" id="{F0E1802E-3256-412A-99D3-76E43087B807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E31A4C2-25A0-465C-9EF1-6C776869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latin typeface="Acumin Pro Medium" panose="020B0604020202020204" pitchFamily="34" charset="0"/>
              </a:rPr>
              <a:t>11 meter</a:t>
            </a:r>
          </a:p>
        </p:txBody>
      </p:sp>
    </p:spTree>
    <p:extLst>
      <p:ext uri="{BB962C8B-B14F-4D97-AF65-F5344CB8AC3E}">
        <p14:creationId xmlns:p14="http://schemas.microsoft.com/office/powerpoint/2010/main" val="8133804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Tijdelijke aanduiding voor afbeelding 8">
            <a:extLst>
              <a:ext uri="{FF2B5EF4-FFF2-40B4-BE49-F238E27FC236}">
                <a16:creationId xmlns:a16="http://schemas.microsoft.com/office/drawing/2014/main" id="{3DA76701-C5FA-4BAB-80A0-21444B6CCB1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t="18" b="18"/>
          </a:blipFill>
        </p:spPr>
      </p:pic>
      <p:sp>
        <p:nvSpPr>
          <p:cNvPr id="67587" name="Tijdelijke aanduiding voor voettekst 2">
            <a:extLst>
              <a:ext uri="{FF2B5EF4-FFF2-40B4-BE49-F238E27FC236}">
                <a16:creationId xmlns:a16="http://schemas.microsoft.com/office/drawing/2014/main" id="{58D52A6D-B719-4C81-A6E0-AB61C17A9D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67588" name="Tijdelijke aanduiding voor dianummer 3">
            <a:extLst>
              <a:ext uri="{FF2B5EF4-FFF2-40B4-BE49-F238E27FC236}">
                <a16:creationId xmlns:a16="http://schemas.microsoft.com/office/drawing/2014/main" id="{35ACF036-8768-4D04-9E2E-DE906AE5A2E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1E838A44-D6A9-4677-A9B7-AB0DB7C57158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18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F2791BF-6923-4196-924A-0DB2CF67B8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291276" cy="425319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latin typeface="Acumin Pro Medium" panose="020B0604020202020204" pitchFamily="34" charset="0"/>
              </a:rPr>
              <a:t>Reddingboottype </a:t>
            </a:r>
            <a:r>
              <a:rPr dirty="0" err="1">
                <a:latin typeface="Acumin Pro Medium" panose="020B0604020202020204" pitchFamily="34" charset="0"/>
              </a:rPr>
              <a:t>nikolaas</a:t>
            </a:r>
            <a:endParaRPr dirty="0">
              <a:latin typeface="Acumin Pro Medium" panose="020B0604020202020204" pitchFamily="34" charset="0"/>
            </a:endParaRPr>
          </a:p>
        </p:txBody>
      </p:sp>
      <p:sp>
        <p:nvSpPr>
          <p:cNvPr id="67590" name="Tijdelijke aanduiding voor datum 5">
            <a:extLst>
              <a:ext uri="{FF2B5EF4-FFF2-40B4-BE49-F238E27FC236}">
                <a16:creationId xmlns:a16="http://schemas.microsoft.com/office/drawing/2014/main" id="{173905CC-6068-472C-A2AD-7FD54E652B4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D79744DA-E780-45C4-9628-EF05AFCB2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latin typeface="Acumin Pro Medium" panose="020B0604020202020204" pitchFamily="34" charset="0"/>
              </a:rPr>
              <a:t>9 meter</a:t>
            </a:r>
          </a:p>
        </p:txBody>
      </p:sp>
    </p:spTree>
    <p:extLst>
      <p:ext uri="{BB962C8B-B14F-4D97-AF65-F5344CB8AC3E}">
        <p14:creationId xmlns:p14="http://schemas.microsoft.com/office/powerpoint/2010/main" val="2070597188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Tijdelijke aanduiding voor afbeelding 8">
            <a:extLst>
              <a:ext uri="{FF2B5EF4-FFF2-40B4-BE49-F238E27FC236}">
                <a16:creationId xmlns:a16="http://schemas.microsoft.com/office/drawing/2014/main" id="{DCBA0ADD-C08D-46E6-A673-138F01E4AD6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" r="528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l="528" r="528"/>
          </a:blipFill>
        </p:spPr>
      </p:pic>
      <p:sp>
        <p:nvSpPr>
          <p:cNvPr id="68611" name="Tijdelijke aanduiding voor voettekst 2">
            <a:extLst>
              <a:ext uri="{FF2B5EF4-FFF2-40B4-BE49-F238E27FC236}">
                <a16:creationId xmlns:a16="http://schemas.microsoft.com/office/drawing/2014/main" id="{E19B9E68-5BA2-46A6-A030-ADFC123BE1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AFE916F3-8D15-4553-A896-E8E1AEBDA1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BE979C17-D076-43B8-AED2-A610243674D0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19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444F894-411B-4546-A5DF-67C452DDF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291276" cy="425319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dirty="0">
                <a:latin typeface="Acumin Pro Medium" panose="020B0604020202020204" pitchFamily="34" charset="0"/>
              </a:rPr>
              <a:t>Reddingboottype </a:t>
            </a:r>
            <a:r>
              <a:rPr dirty="0" err="1">
                <a:latin typeface="Acumin Pro Medium" panose="020B0604020202020204" pitchFamily="34" charset="0"/>
              </a:rPr>
              <a:t>atlantic</a:t>
            </a:r>
            <a:endParaRPr dirty="0">
              <a:latin typeface="Acumin Pro Medium" panose="020B0604020202020204" pitchFamily="34" charset="0"/>
            </a:endParaRPr>
          </a:p>
        </p:txBody>
      </p:sp>
      <p:sp>
        <p:nvSpPr>
          <p:cNvPr id="68614" name="Tijdelijke aanduiding voor datum 5">
            <a:extLst>
              <a:ext uri="{FF2B5EF4-FFF2-40B4-BE49-F238E27FC236}">
                <a16:creationId xmlns:a16="http://schemas.microsoft.com/office/drawing/2014/main" id="{9FA540FF-668B-4401-8ADE-95FC269F5879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7111EF9-55A0-4A3B-8218-9D06FA96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latin typeface="Acumin Pro Medium" panose="020B0604020202020204" pitchFamily="34" charset="0"/>
              </a:rPr>
              <a:t>7 meter</a:t>
            </a:r>
          </a:p>
        </p:txBody>
      </p:sp>
    </p:spTree>
    <p:extLst>
      <p:ext uri="{BB962C8B-B14F-4D97-AF65-F5344CB8AC3E}">
        <p14:creationId xmlns:p14="http://schemas.microsoft.com/office/powerpoint/2010/main" val="275209375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4">
            <a:extLst>
              <a:ext uri="{FF2B5EF4-FFF2-40B4-BE49-F238E27FC236}">
                <a16:creationId xmlns:a16="http://schemas.microsoft.com/office/drawing/2014/main" id="{9FF7A440-692E-4973-B49F-566D865FFA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446" y="137541"/>
            <a:ext cx="9869087" cy="778693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 sz="4265">
                <a:solidFill>
                  <a:srgbClr val="1870A0"/>
                </a:solidFill>
                <a:latin typeface="Acumin Pro Medium" panose="020B0604020202020204" pitchFamily="34" charset="0"/>
              </a:rPr>
              <a:t>Opgericht in 1824</a:t>
            </a:r>
          </a:p>
        </p:txBody>
      </p:sp>
      <p:sp>
        <p:nvSpPr>
          <p:cNvPr id="51203" name="Tijdelijke aanduiding voor voettekst 10">
            <a:extLst>
              <a:ext uri="{FF2B5EF4-FFF2-40B4-BE49-F238E27FC236}">
                <a16:creationId xmlns:a16="http://schemas.microsoft.com/office/drawing/2014/main" id="{D4568D8B-C3CE-4DD8-A223-97EDB6D14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chemeClr val="bg1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pic>
        <p:nvPicPr>
          <p:cNvPr id="51204" name="Picture Placeholder 5" descr="A picture containing text, outdoor, old, person&#10;&#10;Description automatically generated">
            <a:extLst>
              <a:ext uri="{FF2B5EF4-FFF2-40B4-BE49-F238E27FC236}">
                <a16:creationId xmlns:a16="http://schemas.microsoft.com/office/drawing/2014/main" id="{3CFDBFD7-DF75-40A2-A2C4-D791F6C0373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7" b="12837"/>
          <a:stretch>
            <a:fillRect/>
          </a:stretch>
        </p:blipFill>
        <p:spPr>
          <a:xfrm>
            <a:off x="193381" y="1060124"/>
            <a:ext cx="11801007" cy="5605319"/>
          </a:xfrm>
          <a:blipFill>
            <a:blip r:embed="rId3">
              <a:alphaModFix amt="90000"/>
            </a:blip>
            <a:srcRect t="12837" b="12837"/>
          </a:blipFill>
        </p:spPr>
      </p:pic>
    </p:spTree>
    <p:extLst>
      <p:ext uri="{BB962C8B-B14F-4D97-AF65-F5344CB8AC3E}">
        <p14:creationId xmlns:p14="http://schemas.microsoft.com/office/powerpoint/2010/main" val="366244230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Tijdelijke aanduiding voor afbeelding 7">
            <a:extLst>
              <a:ext uri="{FF2B5EF4-FFF2-40B4-BE49-F238E27FC236}">
                <a16:creationId xmlns:a16="http://schemas.microsoft.com/office/drawing/2014/main" id="{BC63911A-D8DF-4ADB-8616-9D188CE0F3E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l="11" r="11"/>
          </a:blipFill>
        </p:spPr>
      </p:pic>
      <p:sp>
        <p:nvSpPr>
          <p:cNvPr id="69635" name="Tijdelijke aanduiding voor voettekst 2">
            <a:extLst>
              <a:ext uri="{FF2B5EF4-FFF2-40B4-BE49-F238E27FC236}">
                <a16:creationId xmlns:a16="http://schemas.microsoft.com/office/drawing/2014/main" id="{86A99DB4-F845-4561-A8ED-561AA69480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69636" name="Tijdelijke aanduiding voor dianummer 3">
            <a:extLst>
              <a:ext uri="{FF2B5EF4-FFF2-40B4-BE49-F238E27FC236}">
                <a16:creationId xmlns:a16="http://schemas.microsoft.com/office/drawing/2014/main" id="{6A0282F6-15D3-4B11-8BC8-E1EB56A6CF7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86048CCC-3560-4200-9055-15F977948E39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20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4DDDD5B6-BC5A-4DE2-8D7D-3C4477454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291276" cy="2075810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9638" name="Tijdelijke aanduiding voor datum 5">
            <a:extLst>
              <a:ext uri="{FF2B5EF4-FFF2-40B4-BE49-F238E27FC236}">
                <a16:creationId xmlns:a16="http://schemas.microsoft.com/office/drawing/2014/main" id="{787D906B-E6F6-41C8-85B5-E32B4792343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FFFFFF"/>
                </a:solidFill>
              </a:rPr>
              <a:t>|   Hier footer invullen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4ECDD99E-898A-4404-9C29-52812E175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41838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Tijdelijke aanduiding voor afbeelding 16">
            <a:extLst>
              <a:ext uri="{FF2B5EF4-FFF2-40B4-BE49-F238E27FC236}">
                <a16:creationId xmlns:a16="http://schemas.microsoft.com/office/drawing/2014/main" id="{7A2C32E0-432A-4276-8608-EAD8F24A8B2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" b="122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t="122" b="122"/>
          </a:blipFill>
        </p:spPr>
      </p:pic>
      <p:sp>
        <p:nvSpPr>
          <p:cNvPr id="52227" name="Tijdelijke aanduiding voor voettekst 2">
            <a:extLst>
              <a:ext uri="{FF2B5EF4-FFF2-40B4-BE49-F238E27FC236}">
                <a16:creationId xmlns:a16="http://schemas.microsoft.com/office/drawing/2014/main" id="{6A896F36-6FCA-4223-B825-77711CB23B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52228" name="Tijdelijke aanduiding voor dianummer 3">
            <a:extLst>
              <a:ext uri="{FF2B5EF4-FFF2-40B4-BE49-F238E27FC236}">
                <a16:creationId xmlns:a16="http://schemas.microsoft.com/office/drawing/2014/main" id="{18582167-D9AF-4ADA-96FD-ACBAD906507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7AEBC8D6-477C-4C33-AF9A-0329D9C37448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3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D127A65-5A62-4443-B52C-7E19882AA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6" y="821013"/>
            <a:ext cx="4619258" cy="425319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52230" name="Tijdelijke aanduiding voor datum 5">
            <a:extLst>
              <a:ext uri="{FF2B5EF4-FFF2-40B4-BE49-F238E27FC236}">
                <a16:creationId xmlns:a16="http://schemas.microsoft.com/office/drawing/2014/main" id="{85A7C5A6-CD24-4E61-BC0F-9528420C188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E777CE1-9B78-4BA9-912D-23A8E0D1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nl-NL" dirty="0">
                <a:latin typeface="Acumin Pro Medium" panose="020B0604020202020204" pitchFamily="34" charset="0"/>
              </a:rPr>
              <a:t>125</a:t>
            </a:r>
            <a:r>
              <a:rPr lang="nl-NL" dirty="0"/>
              <a:t> </a:t>
            </a:r>
            <a:r>
              <a:rPr lang="nl-NL" dirty="0">
                <a:latin typeface="Acumin Pro Medium" panose="020B0604020202020204" pitchFamily="34" charset="0"/>
              </a:rPr>
              <a:t>jaar</a:t>
            </a:r>
            <a:r>
              <a:rPr lang="nl-NL" dirty="0"/>
              <a:t> </a:t>
            </a:r>
            <a:r>
              <a:rPr lang="nl-NL" dirty="0">
                <a:latin typeface="Acumin Pro Medium" panose="020B0604020202020204" pitchFamily="34" charset="0"/>
              </a:rPr>
              <a:t>ellebogenstoom</a:t>
            </a:r>
          </a:p>
        </p:txBody>
      </p:sp>
    </p:spTree>
    <p:extLst>
      <p:ext uri="{BB962C8B-B14F-4D97-AF65-F5344CB8AC3E}">
        <p14:creationId xmlns:p14="http://schemas.microsoft.com/office/powerpoint/2010/main" val="292859377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jdelijke aanduiding voor afbeelding 8">
            <a:extLst>
              <a:ext uri="{FF2B5EF4-FFF2-40B4-BE49-F238E27FC236}">
                <a16:creationId xmlns:a16="http://schemas.microsoft.com/office/drawing/2014/main" id="{F07F2E2D-F733-4F82-A601-007DF01F3F46}"/>
              </a:ext>
            </a:extLst>
          </p:cNvPr>
          <p:cNvSpPr>
            <a:spLocks noGrp="1" noChangeArrowheads="1" noTextEdit="1"/>
          </p:cNvSpPr>
          <p:nvPr>
            <p:ph type="pic" idx="1"/>
          </p:nvPr>
        </p:nvSpPr>
        <p:spPr>
          <a:xfrm>
            <a:off x="193381" y="1060124"/>
            <a:ext cx="11801007" cy="5605319"/>
          </a:xfrm>
          <a:blipFill>
            <a:blip r:embed="rId2">
              <a:alphaModFix amt="90000"/>
            </a:blip>
          </a:blipFill>
        </p:spPr>
      </p:sp>
      <p:sp>
        <p:nvSpPr>
          <p:cNvPr id="53251" name="Titel 7">
            <a:extLst>
              <a:ext uri="{FF2B5EF4-FFF2-40B4-BE49-F238E27FC236}">
                <a16:creationId xmlns:a16="http://schemas.microsoft.com/office/drawing/2014/main" id="{FC0C7B8D-6FE2-4021-A337-0083B7927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1870A0"/>
                </a:solidFill>
                <a:latin typeface="Acumin Pro Medium" panose="020B0604020202020204" pitchFamily="34" charset="0"/>
              </a:rPr>
              <a:t>Tekstdia</a:t>
            </a:r>
          </a:p>
        </p:txBody>
      </p:sp>
      <p:sp>
        <p:nvSpPr>
          <p:cNvPr id="53252" name="Tijdelijke aanduiding voor voettekst 2">
            <a:extLst>
              <a:ext uri="{FF2B5EF4-FFF2-40B4-BE49-F238E27FC236}">
                <a16:creationId xmlns:a16="http://schemas.microsoft.com/office/drawing/2014/main" id="{FE7E1A21-E8DD-4972-AB04-A2574017F963}"/>
              </a:ext>
            </a:extLst>
          </p:cNvPr>
          <p:cNvSpPr>
            <a:spLocks noGrp="1" noChangeArrowheads="1"/>
          </p:cNvSpPr>
          <p:nvPr>
            <p:ph type="ftr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53253" name="Tijdelijke aanduiding voor dianummer 3">
            <a:extLst>
              <a:ext uri="{FF2B5EF4-FFF2-40B4-BE49-F238E27FC236}">
                <a16:creationId xmlns:a16="http://schemas.microsoft.com/office/drawing/2014/main" id="{A97EFB60-B72A-4A65-9106-555FC71BD3A3}"/>
              </a:ext>
            </a:extLst>
          </p:cNvPr>
          <p:cNvSpPr>
            <a:spLocks noGrp="1" noChangeArrowheads="1"/>
          </p:cNvSpPr>
          <p:nvPr>
            <p:ph type="sldNum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9475DA63-2C75-4009-803C-6A9973F1A16F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4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3254" name="Tijdelijke aanduiding voor inhoud 9">
            <a:extLst>
              <a:ext uri="{FF2B5EF4-FFF2-40B4-BE49-F238E27FC236}">
                <a16:creationId xmlns:a16="http://schemas.microsoft.com/office/drawing/2014/main" id="{C8626903-1C7E-4CCA-A996-8031152D485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61567" y="1441006"/>
            <a:ext cx="5431806" cy="4722942"/>
          </a:xfrm>
          <a:solidFill>
            <a:schemeClr val="bg1">
              <a:alpha val="90195"/>
            </a:schemeClr>
          </a:solidFill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53255" name="Tijdelijke aanduiding voor datum 5">
            <a:extLst>
              <a:ext uri="{FF2B5EF4-FFF2-40B4-BE49-F238E27FC236}">
                <a16:creationId xmlns:a16="http://schemas.microsoft.com/office/drawing/2014/main" id="{7C596A40-6BC9-4D3B-ACAE-A785813EC42D}"/>
              </a:ext>
            </a:extLst>
          </p:cNvPr>
          <p:cNvSpPr>
            <a:spLocks noGrp="1" noChangeArrowheads="1"/>
          </p:cNvSpPr>
          <p:nvPr>
            <p:ph type="dt" sz="quarter" idx="16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FFFFFF"/>
                </a:solidFill>
              </a:rPr>
              <a:t>|   Hier footer invullen</a:t>
            </a:r>
          </a:p>
        </p:txBody>
      </p:sp>
      <p:sp>
        <p:nvSpPr>
          <p:cNvPr id="53256" name="Tijdelijke aanduiding voor inhoud 10">
            <a:extLst>
              <a:ext uri="{FF2B5EF4-FFF2-40B4-BE49-F238E27FC236}">
                <a16:creationId xmlns:a16="http://schemas.microsoft.com/office/drawing/2014/main" id="{22EDD3C8-4E93-4618-BEE0-8BA64C4E1390}"/>
              </a:ext>
            </a:extLst>
          </p:cNvPr>
          <p:cNvSpPr>
            <a:spLocks noGrp="1" noChangeArrowheads="1"/>
          </p:cNvSpPr>
          <p:nvPr>
            <p:ph sz="half" idx="13"/>
          </p:nvPr>
        </p:nvSpPr>
        <p:spPr>
          <a:solidFill>
            <a:schemeClr val="bg1">
              <a:alpha val="90195"/>
            </a:schemeClr>
          </a:solidFill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18126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inhoud 8">
            <a:extLst>
              <a:ext uri="{FF2B5EF4-FFF2-40B4-BE49-F238E27FC236}">
                <a16:creationId xmlns:a16="http://schemas.microsoft.com/office/drawing/2014/main" id="{4F61CFF7-301E-4631-9CDA-6995855FFB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/>
          </a:p>
        </p:txBody>
      </p:sp>
      <p:sp>
        <p:nvSpPr>
          <p:cNvPr id="54275" name="Tijdelijke aanduiding voor voettekst 3">
            <a:extLst>
              <a:ext uri="{FF2B5EF4-FFF2-40B4-BE49-F238E27FC236}">
                <a16:creationId xmlns:a16="http://schemas.microsoft.com/office/drawing/2014/main" id="{E8ADDAC8-8EB1-47CB-951C-E65BD9B62DD1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58430" y="6297256"/>
            <a:ext cx="3741112" cy="3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54276" name="Tijdelijke aanduiding voor dianummer 4">
            <a:extLst>
              <a:ext uri="{FF2B5EF4-FFF2-40B4-BE49-F238E27FC236}">
                <a16:creationId xmlns:a16="http://schemas.microsoft.com/office/drawing/2014/main" id="{57A1A504-7BE3-422C-9C0E-FCAB64974E9A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11450573" y="6297256"/>
            <a:ext cx="740605" cy="30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2FD1E3C2-41D2-40AA-9F7E-CB957518C39A}" type="slidenum"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pPr/>
              <a:t>5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4277" name="Tijdelijke aanduiding voor datum 6">
            <a:extLst>
              <a:ext uri="{FF2B5EF4-FFF2-40B4-BE49-F238E27FC236}">
                <a16:creationId xmlns:a16="http://schemas.microsoft.com/office/drawing/2014/main" id="{19367D48-1041-4C66-8FC1-F2E312FB48B1}"/>
              </a:ext>
            </a:extLst>
          </p:cNvPr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7677720" y="6227429"/>
            <a:ext cx="4513458" cy="26661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FFFFFF"/>
                </a:solidFill>
              </a:rPr>
              <a:t>Videodia</a:t>
            </a:r>
          </a:p>
        </p:txBody>
      </p:sp>
    </p:spTree>
    <p:extLst>
      <p:ext uri="{BB962C8B-B14F-4D97-AF65-F5344CB8AC3E}">
        <p14:creationId xmlns:p14="http://schemas.microsoft.com/office/powerpoint/2010/main" val="88990234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Tijdelijke aanduiding voor afbeelding 7">
            <a:extLst>
              <a:ext uri="{FF2B5EF4-FFF2-40B4-BE49-F238E27FC236}">
                <a16:creationId xmlns:a16="http://schemas.microsoft.com/office/drawing/2014/main" id="{CE8864DF-7D63-4A81-A5CD-AF38F5E2170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381" y="1060124"/>
            <a:ext cx="11801007" cy="5605319"/>
          </a:xfrm>
          <a:blipFill>
            <a:blip r:embed="rId3">
              <a:alphaModFix amt="90000"/>
            </a:blip>
          </a:blipFill>
        </p:spPr>
      </p:pic>
      <p:sp>
        <p:nvSpPr>
          <p:cNvPr id="55299" name="Titel 2">
            <a:extLst>
              <a:ext uri="{FF2B5EF4-FFF2-40B4-BE49-F238E27FC236}">
                <a16:creationId xmlns:a16="http://schemas.microsoft.com/office/drawing/2014/main" id="{22B27117-D6FE-423F-873B-E72F0807C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3446" y="137541"/>
            <a:ext cx="9869087" cy="778693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 sz="4265">
                <a:solidFill>
                  <a:srgbClr val="1870A0"/>
                </a:solidFill>
                <a:latin typeface="Acumin Pro Medium" panose="020B0604020202020204" pitchFamily="34" charset="0"/>
              </a:rPr>
              <a:t>Wat doet de KNRM?</a:t>
            </a:r>
          </a:p>
        </p:txBody>
      </p:sp>
      <p:sp>
        <p:nvSpPr>
          <p:cNvPr id="55300" name="Tijdelijke aanduiding voor voettekst 3">
            <a:extLst>
              <a:ext uri="{FF2B5EF4-FFF2-40B4-BE49-F238E27FC236}">
                <a16:creationId xmlns:a16="http://schemas.microsoft.com/office/drawing/2014/main" id="{4809350E-32A9-4BDA-9F17-FAD6D6C6F5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chemeClr val="bg1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55301" name="Tijdelijke aanduiding voor inhoud 4">
            <a:extLst>
              <a:ext uri="{FF2B5EF4-FFF2-40B4-BE49-F238E27FC236}">
                <a16:creationId xmlns:a16="http://schemas.microsoft.com/office/drawing/2014/main" id="{DBBB04A3-A6F2-4C2A-BB1A-9F41BC103EA2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61567" y="1441006"/>
            <a:ext cx="3550671" cy="4722942"/>
          </a:xfrm>
          <a:solidFill>
            <a:schemeClr val="bg1">
              <a:alpha val="90195"/>
            </a:schemeClr>
          </a:solidFill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altLang="en-US" sz="4798">
                <a:latin typeface="Acumin Pro Medium" panose="020B0604020202020204" pitchFamily="34" charset="0"/>
              </a:rPr>
              <a:t>Redden en helpen van mensen op zee.</a:t>
            </a:r>
          </a:p>
        </p:txBody>
      </p:sp>
    </p:spTree>
    <p:extLst>
      <p:ext uri="{BB962C8B-B14F-4D97-AF65-F5344CB8AC3E}">
        <p14:creationId xmlns:p14="http://schemas.microsoft.com/office/powerpoint/2010/main" val="15038847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Tijdelijke aanduiding voor afbeelding 7">
            <a:extLst>
              <a:ext uri="{FF2B5EF4-FFF2-40B4-BE49-F238E27FC236}">
                <a16:creationId xmlns:a16="http://schemas.microsoft.com/office/drawing/2014/main" id="{A41B3FB3-87B1-4AAE-B727-16942BCBC55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r="15"/>
          <a:stretch>
            <a:fillRect/>
          </a:stretch>
        </p:blipFill>
        <p:spPr>
          <a:xfrm>
            <a:off x="193381" y="1060124"/>
            <a:ext cx="11801007" cy="5605319"/>
          </a:xfrm>
          <a:blipFill>
            <a:blip r:embed="rId3">
              <a:alphaModFix amt="90000"/>
            </a:blip>
            <a:srcRect l="15" r="15"/>
          </a:blipFill>
        </p:spPr>
      </p:pic>
      <p:sp>
        <p:nvSpPr>
          <p:cNvPr id="56323" name="Titel 1">
            <a:extLst>
              <a:ext uri="{FF2B5EF4-FFF2-40B4-BE49-F238E27FC236}">
                <a16:creationId xmlns:a16="http://schemas.microsoft.com/office/drawing/2014/main" id="{3C3A0290-C46B-44EC-A4DF-479609227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nl-NL" altLang="en-US">
                <a:solidFill>
                  <a:srgbClr val="1870A0"/>
                </a:solidFill>
                <a:latin typeface="Acumin Pro Medium" panose="020B0604020202020204" pitchFamily="34" charset="0"/>
              </a:rPr>
              <a:t>Dag en nacht, zomer en winter</a:t>
            </a:r>
          </a:p>
        </p:txBody>
      </p:sp>
      <p:sp>
        <p:nvSpPr>
          <p:cNvPr id="56324" name="Tijdelijke aanduiding voor datum 5">
            <a:extLst>
              <a:ext uri="{FF2B5EF4-FFF2-40B4-BE49-F238E27FC236}">
                <a16:creationId xmlns:a16="http://schemas.microsoft.com/office/drawing/2014/main" id="{032CA5E6-7E08-4C9E-9CC5-ECD5CCEB0B5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6325" name="Tijdelijke aanduiding voor voettekst 2">
            <a:extLst>
              <a:ext uri="{FF2B5EF4-FFF2-40B4-BE49-F238E27FC236}">
                <a16:creationId xmlns:a16="http://schemas.microsoft.com/office/drawing/2014/main" id="{72C42142-3C2D-4BE4-A992-BD98D1FC42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56326" name="Tijdelijke aanduiding voor dianummer 3">
            <a:extLst>
              <a:ext uri="{FF2B5EF4-FFF2-40B4-BE49-F238E27FC236}">
                <a16:creationId xmlns:a16="http://schemas.microsoft.com/office/drawing/2014/main" id="{7DFD90C1-5549-4F27-AAE2-0EF9E5EFEB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07A01015-3C4E-4C97-9F0C-A8FF49C74444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7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4856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Tijdelijke aanduiding voor afbeelding 10">
            <a:extLst>
              <a:ext uri="{FF2B5EF4-FFF2-40B4-BE49-F238E27FC236}">
                <a16:creationId xmlns:a16="http://schemas.microsoft.com/office/drawing/2014/main" id="{C25668E3-B53C-4101-A023-142893286F8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73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l="73" r="73"/>
          </a:blipFill>
        </p:spPr>
      </p:pic>
      <p:sp>
        <p:nvSpPr>
          <p:cNvPr id="57347" name="Tijdelijke aanduiding voor voettekst 2">
            <a:extLst>
              <a:ext uri="{FF2B5EF4-FFF2-40B4-BE49-F238E27FC236}">
                <a16:creationId xmlns:a16="http://schemas.microsoft.com/office/drawing/2014/main" id="{5CBE1A47-79BF-4557-B442-9633FE867F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57348" name="Tijdelijke aanduiding voor dianummer 3">
            <a:extLst>
              <a:ext uri="{FF2B5EF4-FFF2-40B4-BE49-F238E27FC236}">
                <a16:creationId xmlns:a16="http://schemas.microsoft.com/office/drawing/2014/main" id="{D9EE6DCF-7780-4E77-9C90-1EEEF7A46B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0EB6D2A-D959-40E7-8AE3-306AE58B9D64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8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16338913-70C6-4810-A70B-9B585A3BC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824511" cy="425319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dirty="0"/>
          </a:p>
        </p:txBody>
      </p:sp>
      <p:sp>
        <p:nvSpPr>
          <p:cNvPr id="57350" name="Tijdelijke aanduiding voor datum 5">
            <a:extLst>
              <a:ext uri="{FF2B5EF4-FFF2-40B4-BE49-F238E27FC236}">
                <a16:creationId xmlns:a16="http://schemas.microsoft.com/office/drawing/2014/main" id="{7F4F3BE2-148F-4176-9D77-5B9E65835517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39620D37-49FD-4F21-9405-B023DF4DF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5" y="495147"/>
            <a:ext cx="6711995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0440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Tijdelijke aanduiding voor afbeelding 8">
            <a:extLst>
              <a:ext uri="{FF2B5EF4-FFF2-40B4-BE49-F238E27FC236}">
                <a16:creationId xmlns:a16="http://schemas.microsoft.com/office/drawing/2014/main" id="{4AD947E2-F32A-420A-9F08-80ABFB99956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>
            <a:fillRect/>
          </a:stretch>
        </p:blipFill>
        <p:spPr>
          <a:xfrm>
            <a:off x="193381" y="194673"/>
            <a:ext cx="11801007" cy="6470770"/>
          </a:xfrm>
          <a:blipFill>
            <a:blip r:embed="rId3">
              <a:alphaModFix amt="90000"/>
            </a:blip>
            <a:srcRect t="24" b="24"/>
          </a:blipFill>
        </p:spPr>
      </p:pic>
      <p:sp>
        <p:nvSpPr>
          <p:cNvPr id="58371" name="Tijdelijke aanduiding voor voettekst 2">
            <a:extLst>
              <a:ext uri="{FF2B5EF4-FFF2-40B4-BE49-F238E27FC236}">
                <a16:creationId xmlns:a16="http://schemas.microsoft.com/office/drawing/2014/main" id="{DA1C7442-4DF4-4D04-B1BE-619A1B8C0B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altLang="en-US">
                <a:solidFill>
                  <a:srgbClr val="FFFFFF"/>
                </a:solidFill>
                <a:cs typeface="Arial" panose="020B0604020202020204" pitchFamily="34" charset="0"/>
              </a:rPr>
              <a:t>Koninklijke Nederlandse Redding Maatschappij</a:t>
            </a:r>
          </a:p>
        </p:txBody>
      </p:sp>
      <p:sp>
        <p:nvSpPr>
          <p:cNvPr id="58372" name="Tijdelijke aanduiding voor dianummer 3">
            <a:extLst>
              <a:ext uri="{FF2B5EF4-FFF2-40B4-BE49-F238E27FC236}">
                <a16:creationId xmlns:a16="http://schemas.microsoft.com/office/drawing/2014/main" id="{31CC33D4-CB63-4E7A-9FD9-011A09C24D5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A2CA11EC-6E4E-44BA-8A07-CF1FA7B02CAD}" type="slidenum">
              <a:rPr altLang="en-US" smtClean="0">
                <a:solidFill>
                  <a:srgbClr val="FFFFFF"/>
                </a:solidFill>
                <a:cs typeface="Arial" panose="020B0604020202020204" pitchFamily="34" charset="0"/>
              </a:rPr>
              <a:pPr/>
              <a:t>9</a:t>
            </a:fld>
            <a:endParaRPr altLang="en-US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5D0B584E-7686-46A5-A9D9-7AACB14C8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5185" y="821013"/>
            <a:ext cx="4291276" cy="2075810"/>
          </a:xfrm>
          <a:ln/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8374" name="Tijdelijke aanduiding voor datum 5">
            <a:extLst>
              <a:ext uri="{FF2B5EF4-FFF2-40B4-BE49-F238E27FC236}">
                <a16:creationId xmlns:a16="http://schemas.microsoft.com/office/drawing/2014/main" id="{88AD9FBA-EF77-4D14-9796-7A7447E395F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81233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62466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243699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324933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4061664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4873997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5686329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6498662" algn="l" defTabSz="162466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F193C9-EAFF-4027-8DDD-FC9FED36D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026" y="495147"/>
            <a:ext cx="4289160" cy="410507"/>
          </a:xfrm>
        </p:spPr>
        <p:txBody>
          <a:bodyPr/>
          <a:lstStyle>
            <a:defPPr>
              <a:defRPr lang="nl-NL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09448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21889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82834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43779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3047238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3656686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4266133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4875581" algn="l" defTabSz="1218895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58502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Default Design">
  <a:themeElements>
    <a:clrScheme name="Aangepast 32">
      <a:dk1>
        <a:srgbClr val="000000"/>
      </a:dk1>
      <a:lt1>
        <a:srgbClr val="FFFFFF"/>
      </a:lt1>
      <a:dk2>
        <a:srgbClr val="16428D"/>
      </a:dk2>
      <a:lt2>
        <a:srgbClr val="808080"/>
      </a:lt2>
      <a:accent1>
        <a:srgbClr val="F47E0A"/>
      </a:accent1>
      <a:accent2>
        <a:srgbClr val="FEE000"/>
      </a:accent2>
      <a:accent3>
        <a:srgbClr val="E91617"/>
      </a:accent3>
      <a:accent4>
        <a:srgbClr val="156EAA"/>
      </a:accent4>
      <a:accent5>
        <a:srgbClr val="E5EEF5"/>
      </a:accent5>
      <a:accent6>
        <a:srgbClr val="F47E0A"/>
      </a:accent6>
      <a:hlink>
        <a:srgbClr val="E91617"/>
      </a:hlink>
      <a:folHlink>
        <a:srgbClr val="156EA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16428D"/>
        </a:dk2>
        <a:lt2>
          <a:srgbClr val="808080"/>
        </a:lt2>
        <a:accent1>
          <a:srgbClr val="F47E0A"/>
        </a:accent1>
        <a:accent2>
          <a:srgbClr val="FEE000"/>
        </a:accent2>
        <a:accent3>
          <a:srgbClr val="FFFFFF"/>
        </a:accent3>
        <a:accent4>
          <a:srgbClr val="000000"/>
        </a:accent4>
        <a:accent5>
          <a:srgbClr val="F8C0AA"/>
        </a:accent5>
        <a:accent6>
          <a:srgbClr val="E6CB00"/>
        </a:accent6>
        <a:hlink>
          <a:srgbClr val="E91617"/>
        </a:hlink>
        <a:folHlink>
          <a:srgbClr val="156E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CDF40F227A9E40811E2DC6C68AF7D2" ma:contentTypeVersion="12" ma:contentTypeDescription="Create a new document." ma:contentTypeScope="" ma:versionID="250967a98191fad70ec70e59e4e46461">
  <xsd:schema xmlns:xsd="http://www.w3.org/2001/XMLSchema" xmlns:xs="http://www.w3.org/2001/XMLSchema" xmlns:p="http://schemas.microsoft.com/office/2006/metadata/properties" xmlns:ns2="9d0974ca-f687-4463-8917-aad9ea890366" xmlns:ns3="5412b096-93b3-471f-ae0a-5319ecd5a121" targetNamespace="http://schemas.microsoft.com/office/2006/metadata/properties" ma:root="true" ma:fieldsID="7f13920408a11085498612a5091ba7a5" ns2:_="" ns3:_="">
    <xsd:import namespace="9d0974ca-f687-4463-8917-aad9ea890366"/>
    <xsd:import namespace="5412b096-93b3-471f-ae0a-5319ecd5a1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974ca-f687-4463-8917-aad9ea8903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12b096-93b3-471f-ae0a-5319ecd5a12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C6DF24-A979-4AE7-8F20-7FF6846D025A}">
  <ds:schemaRefs>
    <ds:schemaRef ds:uri="http://www.w3.org/XML/1998/namespace"/>
    <ds:schemaRef ds:uri="http://schemas.microsoft.com/office/2006/metadata/properties"/>
    <ds:schemaRef ds:uri="5412b096-93b3-471f-ae0a-5319ecd5a121"/>
    <ds:schemaRef ds:uri="http://schemas.microsoft.com/office/2006/documentManagement/types"/>
    <ds:schemaRef ds:uri="9d0974ca-f687-4463-8917-aad9ea890366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40EDA1-9E3F-4315-80BC-D8C0895BB0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9ABACD-A07A-4DF6-9409-D9BF7A8E8A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974ca-f687-4463-8917-aad9ea890366"/>
    <ds:schemaRef ds:uri="5412b096-93b3-471f-ae0a-5319ecd5a1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155</TotalTime>
  <Words>177</Words>
  <Application>Microsoft Office PowerPoint</Application>
  <PresentationFormat>Widescreen</PresentationFormat>
  <Paragraphs>60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20</vt:i4>
      </vt:variant>
      <vt:variant>
        <vt:lpstr>Slide Titles</vt:lpstr>
      </vt:variant>
      <vt:variant>
        <vt:i4>20</vt:i4>
      </vt:variant>
    </vt:vector>
  </HeadingPairs>
  <TitlesOfParts>
    <vt:vector size="44" baseType="lpstr">
      <vt:lpstr>Acumin Pro Medium</vt:lpstr>
      <vt:lpstr>Arial</vt:lpstr>
      <vt:lpstr>Calibri</vt:lpstr>
      <vt:lpstr>Calibri Light</vt:lpstr>
      <vt:lpstr>Office Theme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Default Design</vt:lpstr>
      <vt:lpstr>Redders op woest water</vt:lpstr>
      <vt:lpstr>Opgericht in 1824</vt:lpstr>
      <vt:lpstr>125 jaar ellebogenstoom</vt:lpstr>
      <vt:lpstr>Tekstdia</vt:lpstr>
      <vt:lpstr>PowerPoint Presentation</vt:lpstr>
      <vt:lpstr>Wat doet de KNRM?</vt:lpstr>
      <vt:lpstr>Dag en nacht, zomer en winter</vt:lpstr>
      <vt:lpstr>PowerPoint Presentation</vt:lpstr>
      <vt:lpstr>PowerPoint Presentation</vt:lpstr>
      <vt:lpstr>PowerPoint Presentation</vt:lpstr>
      <vt:lpstr>KNRM lifeguards houden toezicht</vt:lpstr>
      <vt:lpstr>Bizarre samenloop van omstandigheden… </vt:lpstr>
      <vt:lpstr>KNRM is een goed doel</vt:lpstr>
      <vt:lpstr>Redders zijn vrijwilligers</vt:lpstr>
      <vt:lpstr>Moderne reddingboten</vt:lpstr>
      <vt:lpstr>19 meter</vt:lpstr>
      <vt:lpstr>11 meter</vt:lpstr>
      <vt:lpstr>9 meter</vt:lpstr>
      <vt:lpstr>7 meter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Planningtool</dc:title>
  <dc:creator>Charissa Bongers</dc:creator>
  <cp:lastModifiedBy>Charissa Bongers</cp:lastModifiedBy>
  <cp:revision>152</cp:revision>
  <dcterms:created xsi:type="dcterms:W3CDTF">2021-04-07T11:47:18Z</dcterms:created>
  <dcterms:modified xsi:type="dcterms:W3CDTF">2021-05-05T15:19:25Z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0x01010011CDF40F227A9E40811E2DC6C68AF7D2</vt:lpwstr>
  </property>
</Properties>
</file>